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3" r:id="rId3"/>
    <p:sldId id="256" r:id="rId4"/>
    <p:sldId id="260" r:id="rId5"/>
    <p:sldId id="258" r:id="rId6"/>
    <p:sldId id="267" r:id="rId7"/>
    <p:sldId id="261" r:id="rId8"/>
    <p:sldId id="266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F54222-6029-7894-5CEE-D4CCBB0F7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0AE876-CCD4-36C7-E18A-F318CF525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D579F9-0D78-FA7A-E3F3-C69E57676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70D03-4529-4E7E-9D46-D7C5EA77324D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BF8668-FE7C-A985-A082-206AD3E9D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FFCF73-9598-6B91-99BC-71B96499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F4503-8106-45D1-A990-FFF874734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4573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5C2AF-9BB4-ECA7-7DC5-FACD69682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0FC6B16-B6B7-B431-15CA-F0FC9A711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8F9E5E-4D5A-0982-B216-659766FEB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70D03-4529-4E7E-9D46-D7C5EA77324D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6ABF0D-5F3C-6531-9769-A9FDC196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2C9386-B133-F7E6-2005-44AC1CD4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F4503-8106-45D1-A990-FFF874734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34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22161DC-5B9D-1662-17A8-7D9BEA7A0C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D50F5C-492A-13E5-7D1E-C66B1F84B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445B13-95D5-EB8D-BF3A-F0EF5CE0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70D03-4529-4E7E-9D46-D7C5EA77324D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A1787F-DB22-4A30-DAED-5B5A95A96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B8DA7F-25F1-4C62-DFA3-F408F613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F4503-8106-45D1-A990-FFF874734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18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44D2A7-30F9-826F-68BA-515CAE9C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6826AA-CF1E-9A4E-680C-08541CB49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0B7D4E-F932-FB43-F885-90B99D784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70D03-4529-4E7E-9D46-D7C5EA77324D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65B076-790D-CABE-8398-DB810AA5D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543107-2B8A-F22A-8B55-97B4AC100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F4503-8106-45D1-A990-FFF874734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390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A0DB4E-3073-E9B4-E365-C231C4E52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48B94F-7476-7757-5794-0EE47BAEF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EEEC5E-A333-1C93-6833-51817B82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70D03-4529-4E7E-9D46-D7C5EA77324D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6B4AC4-4EA7-ECFE-EB0B-4AAFD74F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751D3A-DE94-757C-DA75-2FE09A28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F4503-8106-45D1-A990-FFF874734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62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AC5DFA-54B7-E85A-3F4E-5B6172E87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B182F3-0C71-E8FE-705C-357C5C915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12EB2B-DFF8-4853-D20F-30295CE00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BB3726-9DEE-D397-F313-413E4CD5C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70D03-4529-4E7E-9D46-D7C5EA77324D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56E685D-2363-2FC8-0E5F-1E3E716A4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CF88C6-6357-A657-9582-DC5E35EB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F4503-8106-45D1-A990-FFF874734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96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5DB716-824F-04FA-ED20-08D98C18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5B6B85-462D-3AD5-E88E-72DC74F94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7E10E8-940B-36AC-6380-0A6D695E6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46B54B6-C3F5-84A9-9794-DBB1C614B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07F7BFF-84CA-EC5F-7474-FA133019D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CDADA3B-3E11-1A8D-F1A0-2FDDA71A4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70D03-4529-4E7E-9D46-D7C5EA77324D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66205D-E226-C8FA-8743-F0AF26705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41F9A9E-0C17-C8EE-3D1D-5FE53112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F4503-8106-45D1-A990-FFF874734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428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35DCFA-465B-1029-2EBF-9B95FBA6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A002D75-3E9B-E8AD-325A-C342437E7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70D03-4529-4E7E-9D46-D7C5EA77324D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884FB2-96FF-AACD-8730-48201FC08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2DE9430-C7FD-5979-A2A0-6BB393E1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F4503-8106-45D1-A990-FFF874734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36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670C5CB-DDA3-AA8E-8FCD-1061A8575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70D03-4529-4E7E-9D46-D7C5EA77324D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79BD636-5D50-E696-D3B4-538D75496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34170B-5C5F-AA45-116F-3FAB2FE8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F4503-8106-45D1-A990-FFF874734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181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6AF807-6FEA-06EE-D01A-0476AB4CA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1C5877-9DFC-B528-9784-0D2516FD5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0B29905-FC08-3D63-412A-0D66BEF91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B0F281-3926-DB6D-E133-8FD6ED0B4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70D03-4529-4E7E-9D46-D7C5EA77324D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62BD18-FBC9-25DA-14D3-89050EF78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0D2DB6-DE09-1B10-A86C-44D734480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F4503-8106-45D1-A990-FFF874734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468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08AF3A-74F2-B592-BB0F-D2EFBC5A6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33B4193-8E71-09F3-9B99-2627EE1ACE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D03DBF-4C6D-343F-9215-AB23184BF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A9D0A5-1EF1-C541-6391-A21B05731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70D03-4529-4E7E-9D46-D7C5EA77324D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AAB810-E46A-C2CF-24BD-ECB110C41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A131743-209E-0216-2937-3A4E091F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F4503-8106-45D1-A990-FFF874734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688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652285-F0C8-3F43-A5C5-16210C46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00B497-F588-856C-3037-A41E242FA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CA1342-A741-4646-8149-A3FD5443B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70D03-4529-4E7E-9D46-D7C5EA77324D}" type="datetimeFigureOut">
              <a:rPr lang="ru-RU" smtClean="0"/>
              <a:t>09.10.2022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C55BAC-8DBC-9C96-62FC-79F847538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9B4FB8-104A-E158-795E-1A117401F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F4503-8106-45D1-A990-FFF8747349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4354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53E675-E75F-3AD3-9B95-B853DA444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3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6221A2-6642-FBD8-9CA1-8B94F8C87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1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A96802-067D-DA42-BFB6-C0F0FECFC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55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3A10A2-4333-325F-A87F-C9B674C97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10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45EE67-BE74-A6F8-1659-C46241A48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57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F6E95A-795E-2DE1-6648-F8BF09EA3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4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DFC554-3272-A5AA-75B9-CD261D0AC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1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C4E5FF-2439-A7E3-D312-EAA4432D9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613653-39D8-6A59-A5B0-9DB5BADFA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434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Широкоэкранный</PresentationFormat>
  <Paragraphs>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Home</cp:lastModifiedBy>
  <cp:revision>1</cp:revision>
  <dcterms:created xsi:type="dcterms:W3CDTF">2022-10-09T10:07:51Z</dcterms:created>
  <dcterms:modified xsi:type="dcterms:W3CDTF">2022-10-09T10:08:59Z</dcterms:modified>
</cp:coreProperties>
</file>